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554"/>
    <p:restoredTop sz="91979"/>
  </p:normalViewPr>
  <p:slideViewPr>
    <p:cSldViewPr snapToGrid="0">
      <p:cViewPr varScale="1">
        <p:scale>
          <a:sx n="70" d="100"/>
          <a:sy n="70" d="100"/>
        </p:scale>
        <p:origin x="279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73EED4-CE43-5A4A-9144-24B3A60ACC88}" type="datetimeFigureOut">
              <a:rPr lang="fr-FR" smtClean="0"/>
              <a:t>04/09/2024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653E4D-F9BE-0544-A00B-5B9E2FC508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0419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653E4D-F9BE-0544-A00B-5B9E2FC50866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89082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7CEF8-045E-A24A-B218-635C5963742C}" type="datetimeFigureOut">
              <a:rPr lang="fr-FR" smtClean="0"/>
              <a:t>04/09/2024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98004-7CB5-714D-A03C-9B4F06FF79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6332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7CEF8-045E-A24A-B218-635C5963742C}" type="datetimeFigureOut">
              <a:rPr lang="fr-FR" smtClean="0"/>
              <a:t>04/09/2024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98004-7CB5-714D-A03C-9B4F06FF79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5785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7CEF8-045E-A24A-B218-635C5963742C}" type="datetimeFigureOut">
              <a:rPr lang="fr-FR" smtClean="0"/>
              <a:t>04/09/2024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98004-7CB5-714D-A03C-9B4F06FF79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7619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7CEF8-045E-A24A-B218-635C5963742C}" type="datetimeFigureOut">
              <a:rPr lang="fr-FR" smtClean="0"/>
              <a:t>04/09/2024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98004-7CB5-714D-A03C-9B4F06FF79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2027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7CEF8-045E-A24A-B218-635C5963742C}" type="datetimeFigureOut">
              <a:rPr lang="fr-FR" smtClean="0"/>
              <a:t>04/09/2024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98004-7CB5-714D-A03C-9B4F06FF79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4518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7CEF8-045E-A24A-B218-635C5963742C}" type="datetimeFigureOut">
              <a:rPr lang="fr-FR" smtClean="0"/>
              <a:t>04/09/2024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98004-7CB5-714D-A03C-9B4F06FF79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7286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7CEF8-045E-A24A-B218-635C5963742C}" type="datetimeFigureOut">
              <a:rPr lang="fr-FR" smtClean="0"/>
              <a:t>04/09/2024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98004-7CB5-714D-A03C-9B4F06FF79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0744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7CEF8-045E-A24A-B218-635C5963742C}" type="datetimeFigureOut">
              <a:rPr lang="fr-FR" smtClean="0"/>
              <a:t>04/09/2024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98004-7CB5-714D-A03C-9B4F06FF79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5141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7CEF8-045E-A24A-B218-635C5963742C}" type="datetimeFigureOut">
              <a:rPr lang="fr-FR" smtClean="0"/>
              <a:t>04/09/2024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98004-7CB5-714D-A03C-9B4F06FF79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2598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7CEF8-045E-A24A-B218-635C5963742C}" type="datetimeFigureOut">
              <a:rPr lang="fr-FR" smtClean="0"/>
              <a:t>04/09/2024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98004-7CB5-714D-A03C-9B4F06FF79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7453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7CEF8-045E-A24A-B218-635C5963742C}" type="datetimeFigureOut">
              <a:rPr lang="fr-FR" smtClean="0"/>
              <a:t>04/09/2024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98004-7CB5-714D-A03C-9B4F06FF79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093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B7CEF8-045E-A24A-B218-635C5963742C}" type="datetimeFigureOut">
              <a:rPr lang="fr-FR" smtClean="0"/>
              <a:t>04/09/2024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98004-7CB5-714D-A03C-9B4F06FF79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347015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bit.ly/Visio-CPGE-LL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 10">
            <a:extLst>
              <a:ext uri="{FF2B5EF4-FFF2-40B4-BE49-F238E27FC236}">
                <a16:creationId xmlns:a16="http://schemas.microsoft.com/office/drawing/2014/main" id="{5E690D68-7B21-5EAC-2CA5-C73C7FDA07AD}"/>
              </a:ext>
            </a:extLst>
          </p:cNvPr>
          <p:cNvSpPr txBox="1">
            <a:spLocks/>
          </p:cNvSpPr>
          <p:nvPr/>
        </p:nvSpPr>
        <p:spPr>
          <a:xfrm>
            <a:off x="205690" y="1295867"/>
            <a:ext cx="3880362" cy="1054346"/>
          </a:xfrm>
          <a:prstGeom prst="rect">
            <a:avLst/>
          </a:prstGeom>
        </p:spPr>
        <p:txBody>
          <a:bodyPr/>
          <a:lstStyle>
            <a:lvl1pPr marL="251460" indent="-251460" algn="l" defTabSz="1005840" rtl="0" eaLnBrk="1" latinLnBrk="0" hangingPunct="1">
              <a:lnSpc>
                <a:spcPct val="90000"/>
              </a:lnSpc>
              <a:spcBef>
                <a:spcPts val="11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lang="fr-FR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438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lang="fr-FR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30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lang="fr-FR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022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lang="fr-FR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314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lang="fr-FR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606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lang="fr-FR"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898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lang="fr-FR"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190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lang="fr-FR"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482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lang="fr-FR"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2400" b="1" dirty="0">
                <a:solidFill>
                  <a:srgbClr val="FFFFFF"/>
                </a:solidFill>
                <a:latin typeface="Georgia" panose="02040502050405020303" pitchFamily="18" charset="0"/>
                <a:ea typeface="Arial Unicode MS" panose="020B0604020202020204" pitchFamily="34" charset="-128"/>
                <a:cs typeface="Arial" panose="020B0604020202020204" pitchFamily="34" charset="0"/>
              </a:rPr>
              <a:t>Comment bien vivre</a:t>
            </a:r>
          </a:p>
          <a:p>
            <a:pPr marL="0" indent="0">
              <a:buNone/>
            </a:pPr>
            <a:r>
              <a:rPr lang="fr-FR" sz="2400" b="1" dirty="0">
                <a:solidFill>
                  <a:srgbClr val="FFFFFF"/>
                </a:solidFill>
                <a:latin typeface="Georgia" panose="02040502050405020303" pitchFamily="18" charset="0"/>
                <a:ea typeface="Arial Unicode MS" panose="020B0604020202020204" pitchFamily="34" charset="-128"/>
                <a:cs typeface="Arial" panose="020B0604020202020204" pitchFamily="34" charset="0"/>
              </a:rPr>
              <a:t>sa prépa ?</a:t>
            </a:r>
          </a:p>
        </p:txBody>
      </p:sp>
      <p:sp>
        <p:nvSpPr>
          <p:cNvPr id="15" name="Zone de texte 21">
            <a:extLst>
              <a:ext uri="{FF2B5EF4-FFF2-40B4-BE49-F238E27FC236}">
                <a16:creationId xmlns:a16="http://schemas.microsoft.com/office/drawing/2014/main" id="{541807ED-C2FD-7062-A3CE-A222D02FDFB0}"/>
              </a:ext>
            </a:extLst>
          </p:cNvPr>
          <p:cNvSpPr txBox="1"/>
          <p:nvPr/>
        </p:nvSpPr>
        <p:spPr>
          <a:xfrm>
            <a:off x="4374976" y="1678308"/>
            <a:ext cx="2277334" cy="327006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w="http://schemas.openxmlformats.org/wordprocessingml/2006/main" xmlns:w10="urn:schemas-microsoft-com:office:word" xmlns:v="urn:schemas-microsoft-com:vml" xmlns:o="urn:schemas-microsoft-com:office:office" xmlns:mv="urn:schemas-microsoft-com:mac:vml" xmlns:mo="http://schemas.microsoft.com/office/mac/office/2008/main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sdtdh="http://schemas.microsoft.com/office/word/2020/wordml/sdtdatahash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oel="http://schemas.microsoft.com/office/2019/extlst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Bef>
                <a:spcPts val="1000"/>
              </a:spcBef>
            </a:pPr>
            <a:r>
              <a:rPr lang="fr-FR" sz="2000" b="1" dirty="0">
                <a:solidFill>
                  <a:schemeClr val="bg2"/>
                </a:solidFill>
                <a:effectLst/>
                <a:latin typeface="Georgia" panose="02040502050405020303" pitchFamily="18" charset="0"/>
                <a:ea typeface="MS Mincho" panose="02020609040205080304" pitchFamily="49" charset="-128"/>
                <a:cs typeface="ÄΩWÔ˛"/>
              </a:rPr>
              <a:t>Mardi</a:t>
            </a:r>
            <a:br>
              <a:rPr lang="fr-FR" sz="2000" b="1" dirty="0">
                <a:solidFill>
                  <a:schemeClr val="bg2"/>
                </a:solidFill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fr-FR" sz="2000" b="1" dirty="0">
                <a:solidFill>
                  <a:schemeClr val="bg2"/>
                </a:solidFill>
                <a:effectLst/>
                <a:latin typeface="Georgia" panose="02040502050405020303" pitchFamily="18" charset="0"/>
                <a:ea typeface="MS Mincho" panose="02020609040205080304" pitchFamily="49" charset="-128"/>
                <a:cs typeface="ÄΩWÔ˛"/>
              </a:rPr>
              <a:t>10</a:t>
            </a:r>
            <a:endParaRPr lang="fr-FR" sz="2000" b="1" dirty="0">
              <a:solidFill>
                <a:schemeClr val="bg2"/>
              </a:solidFill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lnSpc>
                <a:spcPts val="2600"/>
              </a:lnSpc>
            </a:pPr>
            <a:r>
              <a:rPr lang="fr-FR" sz="2000" b="1" dirty="0">
                <a:solidFill>
                  <a:schemeClr val="bg2"/>
                </a:solidFill>
                <a:effectLst/>
                <a:latin typeface="Georgia" panose="02040502050405020303" pitchFamily="18" charset="0"/>
                <a:ea typeface="MS Mincho" panose="02020609040205080304" pitchFamily="49" charset="-128"/>
                <a:cs typeface="ÄΩWÔ˛"/>
              </a:rPr>
              <a:t>septembre</a:t>
            </a:r>
            <a:endParaRPr lang="fr-FR" sz="2000" b="1" dirty="0">
              <a:solidFill>
                <a:schemeClr val="bg2"/>
              </a:solidFill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lnSpc>
                <a:spcPts val="2800"/>
              </a:lnSpc>
            </a:pPr>
            <a:r>
              <a:rPr lang="fr-FR" sz="2000" b="1" dirty="0">
                <a:solidFill>
                  <a:schemeClr val="bg2"/>
                </a:solidFill>
                <a:effectLst/>
                <a:latin typeface="Georgia" panose="02040502050405020303" pitchFamily="18" charset="0"/>
                <a:ea typeface="MS Mincho" panose="02020609040205080304" pitchFamily="49" charset="-128"/>
                <a:cs typeface="ÄΩWÔ˛"/>
              </a:rPr>
              <a:t>2024 à 18h</a:t>
            </a:r>
            <a:endParaRPr lang="fr-FR" sz="2000" b="1" dirty="0">
              <a:solidFill>
                <a:schemeClr val="bg2"/>
              </a:solidFill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5F63CADB-1AC1-494E-18BC-00BD08465CEC}"/>
              </a:ext>
            </a:extLst>
          </p:cNvPr>
          <p:cNvSpPr txBox="1"/>
          <p:nvPr/>
        </p:nvSpPr>
        <p:spPr>
          <a:xfrm>
            <a:off x="4466082" y="3573287"/>
            <a:ext cx="1850614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000" i="1" dirty="0">
                <a:solidFill>
                  <a:schemeClr val="bg2"/>
                </a:solidFill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Parents</a:t>
            </a:r>
          </a:p>
          <a:p>
            <a:r>
              <a:rPr lang="fr-FR" sz="2000" i="1" dirty="0">
                <a:solidFill>
                  <a:schemeClr val="bg2"/>
                </a:solidFill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&amp; </a:t>
            </a:r>
            <a:r>
              <a:rPr lang="fr-FR" sz="2000" i="1" dirty="0">
                <a:solidFill>
                  <a:schemeClr val="bg2"/>
                </a:solidFill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élèves,</a:t>
            </a:r>
          </a:p>
          <a:p>
            <a:r>
              <a:rPr lang="fr-FR" sz="2000" i="1" dirty="0">
                <a:solidFill>
                  <a:schemeClr val="bg2"/>
                </a:solidFill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v</a:t>
            </a:r>
            <a:r>
              <a:rPr lang="fr-FR" sz="2000" i="1" dirty="0">
                <a:solidFill>
                  <a:schemeClr val="bg2"/>
                </a:solidFill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ous êtes</a:t>
            </a:r>
          </a:p>
          <a:p>
            <a:r>
              <a:rPr lang="fr-FR" sz="2000" i="1" dirty="0">
                <a:solidFill>
                  <a:schemeClr val="bg2"/>
                </a:solidFill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les bienvenus !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ACCD082-D0C3-B768-95E9-6F27C7AE1F19}"/>
              </a:ext>
            </a:extLst>
          </p:cNvPr>
          <p:cNvSpPr/>
          <p:nvPr/>
        </p:nvSpPr>
        <p:spPr>
          <a:xfrm>
            <a:off x="250106" y="2640500"/>
            <a:ext cx="3748849" cy="679765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AEDC7410-D0FE-CE7D-E9CA-512F3E55EF39}"/>
              </a:ext>
            </a:extLst>
          </p:cNvPr>
          <p:cNvSpPr txBox="1"/>
          <p:nvPr/>
        </p:nvSpPr>
        <p:spPr>
          <a:xfrm>
            <a:off x="3429000" y="5269664"/>
            <a:ext cx="3273552" cy="384720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fr-FR" sz="2000" dirty="0">
                <a:solidFill>
                  <a:schemeClr val="accent1">
                    <a:lumMod val="50000"/>
                  </a:schemeClr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Avec la participation :</a:t>
            </a:r>
          </a:p>
          <a:p>
            <a:endParaRPr lang="fr-FR" sz="1200" dirty="0">
              <a:solidFill>
                <a:schemeClr val="accent1">
                  <a:lumMod val="50000"/>
                </a:schemeClr>
              </a:solidFill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fr-FR" sz="2000" dirty="0">
                <a:solidFill>
                  <a:schemeClr val="accent1">
                    <a:lumMod val="50000"/>
                  </a:schemeClr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de </a:t>
            </a:r>
            <a:r>
              <a:rPr lang="fr-FR" sz="2000" dirty="0">
                <a:solidFill>
                  <a:schemeClr val="bg2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Madame </a:t>
            </a:r>
            <a:r>
              <a:rPr lang="fr-FR" sz="2000" dirty="0" err="1">
                <a:solidFill>
                  <a:schemeClr val="bg2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Salaün</a:t>
            </a:r>
            <a:r>
              <a:rPr lang="fr-FR" sz="2000" dirty="0">
                <a:solidFill>
                  <a:schemeClr val="bg2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000" dirty="0">
                <a:solidFill>
                  <a:schemeClr val="accent1">
                    <a:lumMod val="50000"/>
                  </a:schemeClr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Proviseure-Adjointe</a:t>
            </a:r>
          </a:p>
          <a:p>
            <a:r>
              <a:rPr lang="fr-FR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 charge des classes prépas</a:t>
            </a:r>
            <a:endParaRPr lang="fr-FR" sz="2000" dirty="0">
              <a:solidFill>
                <a:schemeClr val="accent1">
                  <a:lumMod val="50000"/>
                </a:schemeClr>
              </a:solidFill>
              <a:effectLst/>
              <a:latin typeface="Georgia" panose="020405020504050203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1200" dirty="0">
              <a:solidFill>
                <a:schemeClr val="accent1">
                  <a:lumMod val="50000"/>
                </a:schemeClr>
              </a:solidFill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fr-FR" sz="2000" dirty="0">
                <a:solidFill>
                  <a:schemeClr val="accent1">
                    <a:lumMod val="50000"/>
                  </a:schemeClr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de </a:t>
            </a:r>
            <a:r>
              <a:rPr lang="fr-FR" sz="2000" dirty="0">
                <a:solidFill>
                  <a:schemeClr val="bg2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Monsieur</a:t>
            </a:r>
            <a:r>
              <a:rPr lang="fr-FR" sz="2000" dirty="0">
                <a:solidFill>
                  <a:schemeClr val="bg2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000" dirty="0">
                <a:solidFill>
                  <a:schemeClr val="bg2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Schlosser</a:t>
            </a:r>
            <a:endParaRPr lang="fr-FR" sz="2000" dirty="0">
              <a:solidFill>
                <a:schemeClr val="bg2"/>
              </a:solidFill>
              <a:latin typeface="Georgia" panose="020405020504050203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2000" dirty="0">
                <a:solidFill>
                  <a:schemeClr val="accent1">
                    <a:lumMod val="50000"/>
                  </a:schemeClr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Professeur de Sciences Physiques</a:t>
            </a:r>
          </a:p>
          <a:p>
            <a:endParaRPr lang="fr-FR" sz="1200" dirty="0">
              <a:solidFill>
                <a:schemeClr val="accent1">
                  <a:lumMod val="50000"/>
                </a:schemeClr>
              </a:solidFill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fr-FR" sz="2000" dirty="0">
                <a:solidFill>
                  <a:schemeClr val="accent1">
                    <a:lumMod val="50000"/>
                  </a:schemeClr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de </a:t>
            </a:r>
            <a:r>
              <a:rPr lang="fr-FR" sz="2000" dirty="0">
                <a:solidFill>
                  <a:schemeClr val="bg2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jeunes intégrés, anciens élèves de LLG</a:t>
            </a:r>
            <a:endParaRPr lang="fr-FR" sz="2000" dirty="0">
              <a:solidFill>
                <a:schemeClr val="bg2"/>
              </a:solidFill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34F4A074-6F41-4CDA-60A4-C036B62BD25E}"/>
              </a:ext>
            </a:extLst>
          </p:cNvPr>
          <p:cNvSpPr txBox="1"/>
          <p:nvPr/>
        </p:nvSpPr>
        <p:spPr>
          <a:xfrm>
            <a:off x="484127" y="2779410"/>
            <a:ext cx="3191976" cy="649408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fr-FR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Informations utiles, conseils pratiques, réponses à vos questions… l</a:t>
            </a:r>
            <a:r>
              <a:rPr lang="fr-FR" sz="2000" dirty="0">
                <a:solidFill>
                  <a:schemeClr val="accent1">
                    <a:lumMod val="50000"/>
                  </a:schemeClr>
                </a:solidFill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’équipe de la  PEEP LLG</a:t>
            </a:r>
          </a:p>
          <a:p>
            <a:r>
              <a:rPr lang="fr-FR" sz="2000" dirty="0">
                <a:solidFill>
                  <a:schemeClr val="accent1">
                    <a:lumMod val="50000"/>
                  </a:schemeClr>
                </a:solidFill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vous accueillera :</a:t>
            </a:r>
          </a:p>
          <a:p>
            <a:endParaRPr lang="fr-FR" sz="2000" dirty="0">
              <a:solidFill>
                <a:schemeClr val="accent1">
                  <a:lumMod val="50000"/>
                </a:schemeClr>
              </a:solidFill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fr-FR" sz="2000" b="1" dirty="0">
                <a:solidFill>
                  <a:schemeClr val="bg2"/>
                </a:solidFill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en </a:t>
            </a:r>
            <a:r>
              <a:rPr lang="fr-FR" sz="2000" b="1" dirty="0">
                <a:solidFill>
                  <a:schemeClr val="accent1">
                    <a:lumMod val="50000"/>
                  </a:schemeClr>
                </a:solidFill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présentiel</a:t>
            </a:r>
            <a:r>
              <a:rPr lang="fr-FR" sz="2000" b="1" dirty="0">
                <a:solidFill>
                  <a:schemeClr val="bg2"/>
                </a:solidFill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dans </a:t>
            </a:r>
          </a:p>
          <a:p>
            <a:r>
              <a:rPr lang="fr-FR" sz="2000" b="1" dirty="0">
                <a:solidFill>
                  <a:schemeClr val="bg2"/>
                </a:solidFill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les Parloirs</a:t>
            </a:r>
          </a:p>
          <a:p>
            <a:r>
              <a:rPr lang="fr-FR" sz="2000" b="1" dirty="0">
                <a:solidFill>
                  <a:schemeClr val="bg2"/>
                </a:solidFill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au lycée</a:t>
            </a:r>
            <a:endParaRPr lang="fr-FR" sz="2000" i="1" dirty="0">
              <a:solidFill>
                <a:schemeClr val="bg2"/>
              </a:solidFill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fr-FR" sz="2000" i="1" dirty="0">
              <a:solidFill>
                <a:schemeClr val="bg2"/>
              </a:solidFill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fr-FR" sz="2000" b="1" i="1" dirty="0">
                <a:solidFill>
                  <a:schemeClr val="bg2"/>
                </a:solidFill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o</a:t>
            </a:r>
            <a:r>
              <a:rPr lang="fr-FR" sz="2000" b="1" i="1" dirty="0">
                <a:solidFill>
                  <a:schemeClr val="bg2"/>
                </a:solidFill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u</a:t>
            </a:r>
          </a:p>
          <a:p>
            <a:endParaRPr lang="fr-FR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fr-FR" sz="2000" b="1" dirty="0">
                <a:solidFill>
                  <a:schemeClr val="bg2"/>
                </a:solidFill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en </a:t>
            </a:r>
            <a:r>
              <a:rPr lang="fr-FR" sz="2000" b="1" dirty="0">
                <a:solidFill>
                  <a:schemeClr val="accent1">
                    <a:lumMod val="50000"/>
                  </a:schemeClr>
                </a:solidFill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visioconférence</a:t>
            </a:r>
            <a:endParaRPr lang="fr-FR" sz="2000" b="1" i="1" dirty="0">
              <a:solidFill>
                <a:schemeClr val="accent1">
                  <a:lumMod val="50000"/>
                </a:schemeClr>
              </a:solidFill>
              <a:effectLst/>
              <a:latin typeface="Georgia" panose="02040502050405020303" pitchFamily="18" charset="0"/>
              <a:ea typeface="MS Mincho" panose="02020609040205080304" pitchFamily="49" charset="-128"/>
              <a:cs typeface="ÄΩWÔ˛"/>
            </a:endParaRPr>
          </a:p>
          <a:p>
            <a:r>
              <a:rPr lang="fr-FR" sz="2000" b="1" i="1" dirty="0">
                <a:solidFill>
                  <a:schemeClr val="bg2"/>
                </a:solidFill>
                <a:effectLst/>
                <a:latin typeface="Georgia" panose="02040502050405020303" pitchFamily="18" charset="0"/>
                <a:ea typeface="MS Mincho" panose="02020609040205080304" pitchFamily="49" charset="-128"/>
                <a:cs typeface="ÄΩWÔ˛"/>
              </a:rPr>
              <a:t>Inscription</a:t>
            </a:r>
          </a:p>
          <a:p>
            <a:r>
              <a:rPr lang="fr-FR" sz="2000" b="1" i="1" dirty="0">
                <a:solidFill>
                  <a:schemeClr val="bg2"/>
                </a:solidFill>
                <a:effectLst/>
                <a:latin typeface="Georgia" panose="02040502050405020303" pitchFamily="18" charset="0"/>
                <a:ea typeface="MS Mincho" panose="02020609040205080304" pitchFamily="49" charset="-128"/>
                <a:cs typeface="ÄΩWÔ˛"/>
              </a:rPr>
              <a:t>en suivant ce lien </a:t>
            </a:r>
          </a:p>
          <a:p>
            <a:r>
              <a:rPr lang="fr-FR" sz="2000" b="1" i="1" dirty="0">
                <a:solidFill>
                  <a:schemeClr val="bg2"/>
                </a:solidFill>
                <a:effectLst/>
                <a:latin typeface="Georgia" panose="02040502050405020303" pitchFamily="18" charset="0"/>
                <a:ea typeface="MS Mincho" panose="02020609040205080304" pitchFamily="49" charset="-128"/>
                <a:cs typeface="ÄΩWÔ˛"/>
              </a:rPr>
              <a:t>pour recevoir votre accès à la réunion</a:t>
            </a:r>
            <a:br>
              <a:rPr lang="fr-FR" sz="2000" i="1" dirty="0">
                <a:solidFill>
                  <a:schemeClr val="bg2"/>
                </a:solidFill>
                <a:effectLst/>
                <a:latin typeface="Georgia" panose="02040502050405020303" pitchFamily="18" charset="0"/>
                <a:ea typeface="MS Mincho" panose="02020609040205080304" pitchFamily="49" charset="-128"/>
                <a:cs typeface="ÄΩWÔ˛"/>
              </a:rPr>
            </a:br>
            <a:endParaRPr lang="fr-FR" sz="2000" i="1" dirty="0">
              <a:solidFill>
                <a:schemeClr val="bg2"/>
              </a:solidFill>
              <a:effectLst/>
              <a:latin typeface="Georgia" panose="02040502050405020303" pitchFamily="18" charset="0"/>
              <a:ea typeface="MS Mincho" panose="02020609040205080304" pitchFamily="49" charset="-128"/>
              <a:cs typeface="ÄΩWÔ˛"/>
            </a:endParaRPr>
          </a:p>
          <a:p>
            <a:r>
              <a:rPr lang="fr-FR" sz="2000" b="1" i="1" dirty="0">
                <a:solidFill>
                  <a:schemeClr val="bg2"/>
                </a:solidFill>
                <a:effectLst/>
                <a:latin typeface="Georgia" panose="02040502050405020303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https://bit.ly/Visio-CPGE-LLG</a:t>
            </a:r>
            <a:endParaRPr lang="fr-FR" sz="2000" b="1" dirty="0">
              <a:solidFill>
                <a:schemeClr val="accent1">
                  <a:lumMod val="50000"/>
                </a:schemeClr>
              </a:solidFill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11B221A7-81E7-4665-18F6-B499EB19728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lum bright="-20000" contrast="40000"/>
          </a:blip>
          <a:srcRect l="20313" t="38706" r="16437" b="43632"/>
          <a:stretch/>
        </p:blipFill>
        <p:spPr>
          <a:xfrm>
            <a:off x="0" y="198577"/>
            <a:ext cx="4317641" cy="826848"/>
          </a:xfrm>
          <a:prstGeom prst="rect">
            <a:avLst/>
          </a:prstGeom>
          <a:ln w="6350">
            <a:noFill/>
          </a:ln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7E2AA25F-727D-5E5A-8AB3-9B1233F75FA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/>
                    </a14:imgEffect>
                    <a14:imgEffect>
                      <a14:sharpenSoften amount="50000"/>
                    </a14:imgEffect>
                    <a14:imgEffect>
                      <a14:colorTemperature colorTemp="5900"/>
                    </a14:imgEffect>
                    <a14:imgEffect>
                      <a14:saturation sat="400000"/>
                    </a14:imgEffect>
                    <a14:imgEffect>
                      <a14:brightnessContrast bright="-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65342" y="-17902"/>
            <a:ext cx="1496601" cy="1614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288112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Essai Framboise Sauge">
      <a:dk1>
        <a:srgbClr val="000000"/>
      </a:dk1>
      <a:lt1>
        <a:srgbClr val="FFFFFF"/>
      </a:lt1>
      <a:dk2>
        <a:srgbClr val="AD2851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155</TotalTime>
  <Words>103</Words>
  <Application>Microsoft Macintosh PowerPoint</Application>
  <PresentationFormat>Format A4 (210 x 297 mm)</PresentationFormat>
  <Paragraphs>33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Georgia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Cat.R</dc:creator>
  <cp:lastModifiedBy>Cat.R</cp:lastModifiedBy>
  <cp:revision>18</cp:revision>
  <dcterms:created xsi:type="dcterms:W3CDTF">2023-09-04T08:13:50Z</dcterms:created>
  <dcterms:modified xsi:type="dcterms:W3CDTF">2024-09-04T11:32:33Z</dcterms:modified>
</cp:coreProperties>
</file>